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思源黑体 Bold" panose="02010600030101010101" charset="-122"/>
      <p:regular r:id="rId14"/>
    </p:embeddedFont>
    <p:embeddedFont>
      <p:font typeface="字由点字倔强黑" panose="02010600030101010101" charset="-122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51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C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68239" y="-1618861"/>
            <a:ext cx="14509707" cy="1450970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1B6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94022" y="9579010"/>
            <a:ext cx="19104781" cy="782243"/>
            <a:chOff x="0" y="0"/>
            <a:chExt cx="5031712" cy="2060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31712" cy="206023"/>
            </a:xfrm>
            <a:custGeom>
              <a:avLst/>
              <a:gdLst/>
              <a:ahLst/>
              <a:cxnLst/>
              <a:rect l="l" t="t" r="r" b="b"/>
              <a:pathLst>
                <a:path w="5031712" h="206023">
                  <a:moveTo>
                    <a:pt x="0" y="0"/>
                  </a:moveTo>
                  <a:lnTo>
                    <a:pt x="5031712" y="0"/>
                  </a:lnTo>
                  <a:lnTo>
                    <a:pt x="5031712" y="206023"/>
                  </a:lnTo>
                  <a:lnTo>
                    <a:pt x="0" y="206023"/>
                  </a:lnTo>
                  <a:close/>
                </a:path>
              </a:pathLst>
            </a:custGeom>
            <a:solidFill>
              <a:srgbClr val="8DACFF"/>
            </a:solidFill>
            <a:ln w="38100" cap="sq">
              <a:solidFill>
                <a:srgbClr val="742825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5031712" cy="234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723687">
            <a:off x="9640432" y="1626727"/>
            <a:ext cx="3887849" cy="4002934"/>
          </a:xfrm>
          <a:custGeom>
            <a:avLst/>
            <a:gdLst/>
            <a:ahLst/>
            <a:cxnLst/>
            <a:rect l="l" t="t" r="r" b="b"/>
            <a:pathLst>
              <a:path w="3887849" h="4002934">
                <a:moveTo>
                  <a:pt x="0" y="0"/>
                </a:moveTo>
                <a:lnTo>
                  <a:pt x="3887849" y="0"/>
                </a:lnTo>
                <a:lnTo>
                  <a:pt x="3887849" y="4002934"/>
                </a:lnTo>
                <a:lnTo>
                  <a:pt x="0" y="4002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8772790" y="5932980"/>
            <a:ext cx="1272403" cy="1307823"/>
          </a:xfrm>
          <a:custGeom>
            <a:avLst/>
            <a:gdLst/>
            <a:ahLst/>
            <a:cxnLst/>
            <a:rect l="l" t="t" r="r" b="b"/>
            <a:pathLst>
              <a:path w="1272403" h="1307823">
                <a:moveTo>
                  <a:pt x="0" y="0"/>
                </a:moveTo>
                <a:lnTo>
                  <a:pt x="1272403" y="0"/>
                </a:lnTo>
                <a:lnTo>
                  <a:pt x="1272403" y="1307823"/>
                </a:lnTo>
                <a:lnTo>
                  <a:pt x="0" y="1307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076852" y="7848629"/>
            <a:ext cx="3776213" cy="683530"/>
            <a:chOff x="0" y="0"/>
            <a:chExt cx="994558" cy="18002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4558" cy="180024"/>
            </a:xfrm>
            <a:custGeom>
              <a:avLst/>
              <a:gdLst/>
              <a:ahLst/>
              <a:cxnLst/>
              <a:rect l="l" t="t" r="r" b="b"/>
              <a:pathLst>
                <a:path w="994558" h="180024">
                  <a:moveTo>
                    <a:pt x="90012" y="0"/>
                  </a:moveTo>
                  <a:lnTo>
                    <a:pt x="904546" y="0"/>
                  </a:lnTo>
                  <a:cubicBezTo>
                    <a:pt x="928419" y="0"/>
                    <a:pt x="951314" y="9483"/>
                    <a:pt x="968194" y="26364"/>
                  </a:cubicBezTo>
                  <a:cubicBezTo>
                    <a:pt x="985075" y="43244"/>
                    <a:pt x="994558" y="66139"/>
                    <a:pt x="994558" y="90012"/>
                  </a:cubicBezTo>
                  <a:lnTo>
                    <a:pt x="994558" y="90012"/>
                  </a:lnTo>
                  <a:cubicBezTo>
                    <a:pt x="994558" y="139724"/>
                    <a:pt x="954258" y="180024"/>
                    <a:pt x="904546" y="180024"/>
                  </a:cubicBezTo>
                  <a:lnTo>
                    <a:pt x="90012" y="180024"/>
                  </a:lnTo>
                  <a:cubicBezTo>
                    <a:pt x="40300" y="180024"/>
                    <a:pt x="0" y="139724"/>
                    <a:pt x="0" y="90012"/>
                  </a:cubicBezTo>
                  <a:lnTo>
                    <a:pt x="0" y="90012"/>
                  </a:lnTo>
                  <a:cubicBezTo>
                    <a:pt x="0" y="40300"/>
                    <a:pt x="40300" y="0"/>
                    <a:pt x="90012" y="0"/>
                  </a:cubicBezTo>
                  <a:close/>
                </a:path>
              </a:pathLst>
            </a:custGeom>
            <a:solidFill>
              <a:srgbClr val="742825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994558" cy="208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22859" y="768224"/>
            <a:ext cx="2078010" cy="2078010"/>
          </a:xfrm>
          <a:custGeom>
            <a:avLst/>
            <a:gdLst/>
            <a:ahLst/>
            <a:cxnLst/>
            <a:rect l="l" t="t" r="r" b="b"/>
            <a:pathLst>
              <a:path w="2078010" h="2078010">
                <a:moveTo>
                  <a:pt x="0" y="0"/>
                </a:moveTo>
                <a:lnTo>
                  <a:pt x="2078010" y="0"/>
                </a:lnTo>
                <a:lnTo>
                  <a:pt x="2078010" y="2078010"/>
                </a:lnTo>
                <a:lnTo>
                  <a:pt x="0" y="2078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735134" y="5070712"/>
            <a:ext cx="8408866" cy="1823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78"/>
              </a:lnSpc>
            </a:pPr>
            <a:r>
              <a:rPr lang="en-US" sz="10698">
                <a:solidFill>
                  <a:srgbClr val="742825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安卓项目汇报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1914" y="2455843"/>
            <a:ext cx="8408866" cy="2675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6"/>
              </a:lnSpc>
            </a:pPr>
            <a:r>
              <a:rPr lang="en-US" sz="15697">
                <a:solidFill>
                  <a:srgbClr val="742825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打工人</a:t>
            </a:r>
          </a:p>
        </p:txBody>
      </p:sp>
      <p:sp>
        <p:nvSpPr>
          <p:cNvPr id="16" name="TextBox 16"/>
          <p:cNvSpPr txBox="1"/>
          <p:nvPr/>
        </p:nvSpPr>
        <p:spPr>
          <a:xfrm rot="-902676">
            <a:off x="10113095" y="3029841"/>
            <a:ext cx="2409926" cy="609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3"/>
              </a:lnSpc>
            </a:pPr>
            <a:r>
              <a:rPr lang="en-US" sz="3566">
                <a:solidFill>
                  <a:srgbClr val="742825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也就浪费</a:t>
            </a:r>
          </a:p>
        </p:txBody>
      </p:sp>
      <p:sp>
        <p:nvSpPr>
          <p:cNvPr id="17" name="TextBox 17"/>
          <p:cNvSpPr txBox="1"/>
          <p:nvPr/>
        </p:nvSpPr>
        <p:spPr>
          <a:xfrm rot="-902676">
            <a:off x="10392285" y="3615978"/>
            <a:ext cx="2184990" cy="609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3"/>
              </a:lnSpc>
            </a:pPr>
            <a:r>
              <a:rPr lang="en-US" sz="3566">
                <a:solidFill>
                  <a:srgbClr val="742825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几分钟</a:t>
            </a:r>
          </a:p>
        </p:txBody>
      </p:sp>
      <p:sp>
        <p:nvSpPr>
          <p:cNvPr id="18" name="Freeform 18"/>
          <p:cNvSpPr/>
          <p:nvPr/>
        </p:nvSpPr>
        <p:spPr>
          <a:xfrm flipH="1">
            <a:off x="10673843" y="1504707"/>
            <a:ext cx="8419324" cy="8856546"/>
          </a:xfrm>
          <a:custGeom>
            <a:avLst/>
            <a:gdLst/>
            <a:ahLst/>
            <a:cxnLst/>
            <a:rect l="l" t="t" r="r" b="b"/>
            <a:pathLst>
              <a:path w="8419324" h="8856546">
                <a:moveTo>
                  <a:pt x="8419324" y="0"/>
                </a:moveTo>
                <a:lnTo>
                  <a:pt x="0" y="0"/>
                </a:lnTo>
                <a:lnTo>
                  <a:pt x="0" y="8856546"/>
                </a:lnTo>
                <a:lnTo>
                  <a:pt x="8419324" y="8856546"/>
                </a:lnTo>
                <a:lnTo>
                  <a:pt x="841932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3525344" y="7920522"/>
            <a:ext cx="2879230" cy="482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5"/>
              </a:lnSpc>
            </a:pPr>
            <a:r>
              <a:rPr lang="en-US" sz="2832" spc="235">
                <a:solidFill>
                  <a:srgbClr val="FFFFFF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汇报人：蒲立华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C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1507" y="1313136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1326721" y="1313136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14916054" y="1313136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4367763" y="1313136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7484506" y="1313136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91507" y="8236254"/>
            <a:ext cx="3263582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选择视频源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98079" y="8236254"/>
            <a:ext cx="2860631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本地视频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36284" y="8236254"/>
            <a:ext cx="2860631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网络视频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C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0821" y="48338"/>
            <a:ext cx="10169887" cy="5095162"/>
          </a:xfrm>
          <a:custGeom>
            <a:avLst/>
            <a:gdLst/>
            <a:ahLst/>
            <a:cxnLst/>
            <a:rect l="l" t="t" r="r" b="b"/>
            <a:pathLst>
              <a:path w="10169887" h="5095162">
                <a:moveTo>
                  <a:pt x="0" y="0"/>
                </a:moveTo>
                <a:lnTo>
                  <a:pt x="10169887" y="0"/>
                </a:lnTo>
                <a:lnTo>
                  <a:pt x="10169887" y="5095162"/>
                </a:lnTo>
                <a:lnTo>
                  <a:pt x="0" y="50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60" r="-277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08155" y="5670739"/>
            <a:ext cx="7354975" cy="3333871"/>
          </a:xfrm>
          <a:custGeom>
            <a:avLst/>
            <a:gdLst/>
            <a:ahLst/>
            <a:cxnLst/>
            <a:rect l="l" t="t" r="r" b="b"/>
            <a:pathLst>
              <a:path w="7354975" h="3333871">
                <a:moveTo>
                  <a:pt x="0" y="0"/>
                </a:moveTo>
                <a:lnTo>
                  <a:pt x="7354975" y="0"/>
                </a:lnTo>
                <a:lnTo>
                  <a:pt x="7354975" y="3333871"/>
                </a:lnTo>
                <a:lnTo>
                  <a:pt x="0" y="3333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365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11426420" y="4429447"/>
            <a:ext cx="8796150" cy="5816454"/>
          </a:xfrm>
          <a:custGeom>
            <a:avLst/>
            <a:gdLst/>
            <a:ahLst/>
            <a:cxnLst/>
            <a:rect l="l" t="t" r="r" b="b"/>
            <a:pathLst>
              <a:path w="8796150" h="5816454">
                <a:moveTo>
                  <a:pt x="0" y="0"/>
                </a:moveTo>
                <a:lnTo>
                  <a:pt x="8796150" y="0"/>
                </a:lnTo>
                <a:lnTo>
                  <a:pt x="8796150" y="5816455"/>
                </a:lnTo>
                <a:lnTo>
                  <a:pt x="0" y="58164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2664162" y="1622006"/>
            <a:ext cx="2938138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选择视频源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81906" y="6742326"/>
            <a:ext cx="3525738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调用本地视频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53200" y="9128435"/>
            <a:ext cx="4513416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 dirty="0" err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接收B站视频链接</a:t>
            </a:r>
            <a:endParaRPr lang="en-US" sz="4627" b="1" dirty="0">
              <a:solidFill>
                <a:srgbClr val="000000"/>
              </a:solidFill>
              <a:latin typeface="思源黑体 Bold"/>
              <a:ea typeface="思源黑体 Bold"/>
              <a:cs typeface="思源黑体 Bold"/>
              <a:sym typeface="思源黑体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C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87409" y="927206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2" y="0"/>
                </a:lnTo>
                <a:lnTo>
                  <a:pt x="286063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727096" y="927206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465754" y="1028700"/>
            <a:ext cx="4277380" cy="6063538"/>
          </a:xfrm>
          <a:custGeom>
            <a:avLst/>
            <a:gdLst/>
            <a:ahLst/>
            <a:cxnLst/>
            <a:rect l="l" t="t" r="r" b="b"/>
            <a:pathLst>
              <a:path w="4277380" h="6063538">
                <a:moveTo>
                  <a:pt x="0" y="0"/>
                </a:moveTo>
                <a:lnTo>
                  <a:pt x="4277379" y="0"/>
                </a:lnTo>
                <a:lnTo>
                  <a:pt x="4277379" y="6063538"/>
                </a:lnTo>
                <a:lnTo>
                  <a:pt x="0" y="6063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11968727" y="1028700"/>
            <a:ext cx="5911410" cy="5620892"/>
          </a:xfrm>
          <a:custGeom>
            <a:avLst/>
            <a:gdLst/>
            <a:ahLst/>
            <a:cxnLst/>
            <a:rect l="l" t="t" r="r" b="b"/>
            <a:pathLst>
              <a:path w="5911410" h="5620892">
                <a:moveTo>
                  <a:pt x="0" y="0"/>
                </a:moveTo>
                <a:lnTo>
                  <a:pt x="5911410" y="0"/>
                </a:lnTo>
                <a:lnTo>
                  <a:pt x="5911410" y="5620892"/>
                </a:lnTo>
                <a:lnTo>
                  <a:pt x="0" y="5620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086600" y="7680024"/>
            <a:ext cx="2860631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 dirty="0" err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功能跳转</a:t>
            </a:r>
            <a:endParaRPr lang="en-US" sz="4627" b="1" dirty="0">
              <a:solidFill>
                <a:srgbClr val="000000"/>
              </a:solidFill>
              <a:latin typeface="思源黑体 Bold"/>
              <a:ea typeface="思源黑体 Bold"/>
              <a:cs typeface="思源黑体 Bold"/>
              <a:sym typeface="思源黑体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5754" y="7270477"/>
            <a:ext cx="4013836" cy="160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为每个功能添加链接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41770" y="7198439"/>
            <a:ext cx="3565325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 dirty="0" err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设置圆形图标</a:t>
            </a:r>
            <a:endParaRPr lang="en-US" sz="4627" b="1" dirty="0">
              <a:solidFill>
                <a:srgbClr val="000000"/>
              </a:solidFill>
              <a:latin typeface="思源黑体 Bold"/>
              <a:ea typeface="思源黑体 Bold"/>
              <a:cs typeface="思源黑体 Bold"/>
              <a:sym typeface="思源黑体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C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23311" y="325320"/>
            <a:ext cx="4638567" cy="155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83"/>
              </a:lnSpc>
              <a:spcBef>
                <a:spcPct val="0"/>
              </a:spcBef>
            </a:pPr>
            <a:r>
              <a:rPr lang="en-US" sz="9131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项目框架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35610" y="5492628"/>
            <a:ext cx="1175336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64690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登录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35643" y="7816582"/>
            <a:ext cx="1175336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64690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注册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9670" y="4902296"/>
            <a:ext cx="1762937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64690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管理员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1576" y="6245000"/>
            <a:ext cx="2350537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普通用户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0014" y="3143920"/>
            <a:ext cx="2815896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删除账号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20222" y="3157795"/>
            <a:ext cx="2350537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64690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修改账号</a:t>
            </a:r>
          </a:p>
        </p:txBody>
      </p:sp>
      <p:sp>
        <p:nvSpPr>
          <p:cNvPr id="9" name="AutoShape 9"/>
          <p:cNvSpPr/>
          <p:nvPr/>
        </p:nvSpPr>
        <p:spPr>
          <a:xfrm flipH="1">
            <a:off x="3014006" y="3945078"/>
            <a:ext cx="1108617" cy="10429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AutoShape 10"/>
          <p:cNvSpPr/>
          <p:nvPr/>
        </p:nvSpPr>
        <p:spPr>
          <a:xfrm>
            <a:off x="1647962" y="3931203"/>
            <a:ext cx="745673" cy="10568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3862113" y="5929132"/>
            <a:ext cx="1573496" cy="7523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AutoShape 12"/>
          <p:cNvSpPr/>
          <p:nvPr/>
        </p:nvSpPr>
        <p:spPr>
          <a:xfrm>
            <a:off x="3522607" y="5338800"/>
            <a:ext cx="1913003" cy="59033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AutoShape 13"/>
          <p:cNvSpPr/>
          <p:nvPr/>
        </p:nvSpPr>
        <p:spPr>
          <a:xfrm flipH="1" flipV="1">
            <a:off x="6023283" y="6279911"/>
            <a:ext cx="23" cy="162239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7741441" y="5492628"/>
            <a:ext cx="2350537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主要功能</a:t>
            </a:r>
          </a:p>
        </p:txBody>
      </p:sp>
      <p:sp>
        <p:nvSpPr>
          <p:cNvPr id="15" name="AutoShape 15"/>
          <p:cNvSpPr/>
          <p:nvPr/>
        </p:nvSpPr>
        <p:spPr>
          <a:xfrm>
            <a:off x="6610946" y="5929132"/>
            <a:ext cx="11304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1263524" y="2294286"/>
            <a:ext cx="1762937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打电话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63524" y="4071422"/>
            <a:ext cx="1762937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发短信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83381" y="5718325"/>
            <a:ext cx="2350537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64690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视频展示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95780" y="7516743"/>
            <a:ext cx="3525738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64690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常用链接跳转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25321" y="3143920"/>
            <a:ext cx="2350537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权限访问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25321" y="4798225"/>
            <a:ext cx="2350537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本地视频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719083" y="6592202"/>
            <a:ext cx="2163014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B站视频</a:t>
            </a:r>
          </a:p>
        </p:txBody>
      </p:sp>
      <p:sp>
        <p:nvSpPr>
          <p:cNvPr id="23" name="AutoShape 23"/>
          <p:cNvSpPr/>
          <p:nvPr/>
        </p:nvSpPr>
        <p:spPr>
          <a:xfrm flipV="1">
            <a:off x="10091978" y="2730790"/>
            <a:ext cx="1171546" cy="319834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AutoShape 24"/>
          <p:cNvSpPr/>
          <p:nvPr/>
        </p:nvSpPr>
        <p:spPr>
          <a:xfrm flipV="1">
            <a:off x="10091978" y="4507926"/>
            <a:ext cx="1171546" cy="142120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AutoShape 25"/>
          <p:cNvSpPr/>
          <p:nvPr/>
        </p:nvSpPr>
        <p:spPr>
          <a:xfrm>
            <a:off x="10091978" y="5929132"/>
            <a:ext cx="1091403" cy="2256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AutoShape 26"/>
          <p:cNvSpPr/>
          <p:nvPr/>
        </p:nvSpPr>
        <p:spPr>
          <a:xfrm>
            <a:off x="10091978" y="5929132"/>
            <a:ext cx="503802" cy="202411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AutoShape 27"/>
          <p:cNvSpPr/>
          <p:nvPr/>
        </p:nvSpPr>
        <p:spPr>
          <a:xfrm flipV="1">
            <a:off x="13533918" y="5234729"/>
            <a:ext cx="1091403" cy="9201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AutoShape 28"/>
          <p:cNvSpPr/>
          <p:nvPr/>
        </p:nvSpPr>
        <p:spPr>
          <a:xfrm>
            <a:off x="13533918" y="6154829"/>
            <a:ext cx="1185165" cy="87387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AutoShape 29"/>
          <p:cNvSpPr/>
          <p:nvPr/>
        </p:nvSpPr>
        <p:spPr>
          <a:xfrm>
            <a:off x="13026461" y="2730790"/>
            <a:ext cx="1598860" cy="8496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AutoShape 30"/>
          <p:cNvSpPr/>
          <p:nvPr/>
        </p:nvSpPr>
        <p:spPr>
          <a:xfrm flipV="1">
            <a:off x="13026461" y="3580424"/>
            <a:ext cx="1598860" cy="92750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C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95832" y="3578125"/>
            <a:ext cx="8936623" cy="5149457"/>
          </a:xfrm>
          <a:custGeom>
            <a:avLst/>
            <a:gdLst/>
            <a:ahLst/>
            <a:cxnLst/>
            <a:rect l="l" t="t" r="r" b="b"/>
            <a:pathLst>
              <a:path w="8936623" h="5149457">
                <a:moveTo>
                  <a:pt x="0" y="0"/>
                </a:moveTo>
                <a:lnTo>
                  <a:pt x="8936623" y="0"/>
                </a:lnTo>
                <a:lnTo>
                  <a:pt x="8936623" y="5149456"/>
                </a:lnTo>
                <a:lnTo>
                  <a:pt x="0" y="5149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11741" y="3578125"/>
            <a:ext cx="7888510" cy="5005283"/>
          </a:xfrm>
          <a:custGeom>
            <a:avLst/>
            <a:gdLst/>
            <a:ahLst/>
            <a:cxnLst/>
            <a:rect l="l" t="t" r="r" b="b"/>
            <a:pathLst>
              <a:path w="7888510" h="5005283">
                <a:moveTo>
                  <a:pt x="0" y="0"/>
                </a:moveTo>
                <a:lnTo>
                  <a:pt x="7888511" y="0"/>
                </a:lnTo>
                <a:lnTo>
                  <a:pt x="7888511" y="5005283"/>
                </a:lnTo>
                <a:lnTo>
                  <a:pt x="0" y="500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068162" y="1115991"/>
            <a:ext cx="5057008" cy="169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7"/>
              </a:lnSpc>
              <a:spcBef>
                <a:spcPct val="0"/>
              </a:spcBef>
            </a:pPr>
            <a:r>
              <a:rPr lang="en-US" sz="9955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功能设计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C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67418" y="2605002"/>
            <a:ext cx="4076699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573001" y="2605002"/>
            <a:ext cx="4686300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1028700" y="2605002"/>
            <a:ext cx="4076700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5400719" y="430756"/>
            <a:ext cx="6378754" cy="1365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8066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登录 注册界面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C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889" y="1877036"/>
            <a:ext cx="8801111" cy="5052929"/>
          </a:xfrm>
          <a:custGeom>
            <a:avLst/>
            <a:gdLst/>
            <a:ahLst/>
            <a:cxnLst/>
            <a:rect l="l" t="t" r="r" b="b"/>
            <a:pathLst>
              <a:path w="8801111" h="5052929">
                <a:moveTo>
                  <a:pt x="0" y="0"/>
                </a:moveTo>
                <a:lnTo>
                  <a:pt x="8801111" y="0"/>
                </a:lnTo>
                <a:lnTo>
                  <a:pt x="8801111" y="5052929"/>
                </a:lnTo>
                <a:lnTo>
                  <a:pt x="0" y="505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9144000" y="1612044"/>
            <a:ext cx="8789961" cy="5727501"/>
          </a:xfrm>
          <a:custGeom>
            <a:avLst/>
            <a:gdLst/>
            <a:ahLst/>
            <a:cxnLst/>
            <a:rect l="l" t="t" r="r" b="b"/>
            <a:pathLst>
              <a:path w="8789961" h="5727501">
                <a:moveTo>
                  <a:pt x="0" y="0"/>
                </a:moveTo>
                <a:lnTo>
                  <a:pt x="8789961" y="0"/>
                </a:lnTo>
                <a:lnTo>
                  <a:pt x="8789961" y="5727501"/>
                </a:lnTo>
                <a:lnTo>
                  <a:pt x="0" y="5727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30217" y="7253820"/>
            <a:ext cx="7427046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检测账号是否被注册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53600" y="7955378"/>
            <a:ext cx="7852942" cy="160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 dirty="0" err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通过json文件存贮账号信息，以便保存历史账号</a:t>
            </a:r>
            <a:endParaRPr lang="en-US" sz="4627" b="1" dirty="0">
              <a:solidFill>
                <a:srgbClr val="000000"/>
              </a:solidFill>
              <a:latin typeface="思源黑体 Bold"/>
              <a:ea typeface="思源黑体 Bold"/>
              <a:cs typeface="思源黑体 Bold"/>
              <a:sym typeface="思源黑体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C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67842" y="239944"/>
            <a:ext cx="10455627" cy="5127946"/>
          </a:xfrm>
          <a:custGeom>
            <a:avLst/>
            <a:gdLst/>
            <a:ahLst/>
            <a:cxnLst/>
            <a:rect l="l" t="t" r="r" b="b"/>
            <a:pathLst>
              <a:path w="10455627" h="5127946">
                <a:moveTo>
                  <a:pt x="0" y="0"/>
                </a:moveTo>
                <a:lnTo>
                  <a:pt x="10455627" y="0"/>
                </a:lnTo>
                <a:lnTo>
                  <a:pt x="10455627" y="5127946"/>
                </a:lnTo>
                <a:lnTo>
                  <a:pt x="0" y="5127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65" r="-5122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4937237"/>
            <a:ext cx="7279897" cy="5092107"/>
          </a:xfrm>
          <a:custGeom>
            <a:avLst/>
            <a:gdLst/>
            <a:ahLst/>
            <a:cxnLst/>
            <a:rect l="l" t="t" r="r" b="b"/>
            <a:pathLst>
              <a:path w="7279897" h="5092107">
                <a:moveTo>
                  <a:pt x="0" y="0"/>
                </a:moveTo>
                <a:lnTo>
                  <a:pt x="7279897" y="0"/>
                </a:lnTo>
                <a:lnTo>
                  <a:pt x="7279897" y="5092107"/>
                </a:lnTo>
                <a:lnTo>
                  <a:pt x="0" y="5092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81994" y="1561383"/>
            <a:ext cx="6847595" cy="160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通过管理员登录后可对账号进行“删除”“修改”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36969" y="7397565"/>
            <a:ext cx="9074427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加载json文件中存储的账号信息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C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1591" y="270113"/>
            <a:ext cx="8106729" cy="5238220"/>
          </a:xfrm>
          <a:custGeom>
            <a:avLst/>
            <a:gdLst/>
            <a:ahLst/>
            <a:cxnLst/>
            <a:rect l="l" t="t" r="r" b="b"/>
            <a:pathLst>
              <a:path w="8106729" h="5238220">
                <a:moveTo>
                  <a:pt x="0" y="0"/>
                </a:moveTo>
                <a:lnTo>
                  <a:pt x="8106729" y="0"/>
                </a:lnTo>
                <a:lnTo>
                  <a:pt x="8106729" y="5238220"/>
                </a:lnTo>
                <a:lnTo>
                  <a:pt x="0" y="523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24" r="-256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523070" y="4329148"/>
            <a:ext cx="9595804" cy="5687738"/>
          </a:xfrm>
          <a:custGeom>
            <a:avLst/>
            <a:gdLst/>
            <a:ahLst/>
            <a:cxnLst/>
            <a:rect l="l" t="t" r="r" b="b"/>
            <a:pathLst>
              <a:path w="9595804" h="5687738">
                <a:moveTo>
                  <a:pt x="0" y="0"/>
                </a:moveTo>
                <a:lnTo>
                  <a:pt x="9595804" y="0"/>
                </a:lnTo>
                <a:lnTo>
                  <a:pt x="9595804" y="5687739"/>
                </a:lnTo>
                <a:lnTo>
                  <a:pt x="0" y="5687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144000" y="1380842"/>
            <a:ext cx="6463740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通过管理员修改账号密码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1591" y="6792889"/>
            <a:ext cx="8076813" cy="160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将修改过后的密码重新存储到Json文件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C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12953" y="259031"/>
            <a:ext cx="10556953" cy="4533803"/>
          </a:xfrm>
          <a:custGeom>
            <a:avLst/>
            <a:gdLst/>
            <a:ahLst/>
            <a:cxnLst/>
            <a:rect l="l" t="t" r="r" b="b"/>
            <a:pathLst>
              <a:path w="10556953" h="4533803">
                <a:moveTo>
                  <a:pt x="0" y="0"/>
                </a:moveTo>
                <a:lnTo>
                  <a:pt x="10556953" y="0"/>
                </a:lnTo>
                <a:lnTo>
                  <a:pt x="10556953" y="4533803"/>
                </a:lnTo>
                <a:lnTo>
                  <a:pt x="0" y="4533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722" r="-8603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754792" y="6115082"/>
            <a:ext cx="4778934" cy="3269235"/>
          </a:xfrm>
          <a:custGeom>
            <a:avLst/>
            <a:gdLst/>
            <a:ahLst/>
            <a:cxnLst/>
            <a:rect l="l" t="t" r="r" b="b"/>
            <a:pathLst>
              <a:path w="4778934" h="3269235">
                <a:moveTo>
                  <a:pt x="0" y="0"/>
                </a:moveTo>
                <a:lnTo>
                  <a:pt x="4778934" y="0"/>
                </a:lnTo>
                <a:lnTo>
                  <a:pt x="4778934" y="3269234"/>
                </a:lnTo>
                <a:lnTo>
                  <a:pt x="0" y="3269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" t="-225504" r="-102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10114596" y="6012945"/>
            <a:ext cx="3751160" cy="3833266"/>
          </a:xfrm>
          <a:custGeom>
            <a:avLst/>
            <a:gdLst/>
            <a:ahLst/>
            <a:cxnLst/>
            <a:rect l="l" t="t" r="r" b="b"/>
            <a:pathLst>
              <a:path w="3751160" h="3833266">
                <a:moveTo>
                  <a:pt x="0" y="0"/>
                </a:moveTo>
                <a:lnTo>
                  <a:pt x="3751160" y="0"/>
                </a:lnTo>
                <a:lnTo>
                  <a:pt x="3751160" y="3833267"/>
                </a:lnTo>
                <a:lnTo>
                  <a:pt x="0" y="38332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7462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9144000" y="445106"/>
            <a:ext cx="9144000" cy="4161652"/>
          </a:xfrm>
          <a:custGeom>
            <a:avLst/>
            <a:gdLst/>
            <a:ahLst/>
            <a:cxnLst/>
            <a:rect l="l" t="t" r="r" b="b"/>
            <a:pathLst>
              <a:path w="9144000" h="4161652">
                <a:moveTo>
                  <a:pt x="0" y="0"/>
                </a:moveTo>
                <a:lnTo>
                  <a:pt x="9144000" y="0"/>
                </a:lnTo>
                <a:lnTo>
                  <a:pt x="9144000" y="4161652"/>
                </a:lnTo>
                <a:lnTo>
                  <a:pt x="0" y="4161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983" r="-10983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73887" y="5168733"/>
            <a:ext cx="2819653" cy="946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1"/>
              </a:lnSpc>
              <a:spcBef>
                <a:spcPct val="0"/>
              </a:spcBef>
            </a:pPr>
            <a:r>
              <a:rPr lang="en-US" sz="5551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权限访问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9237" y="6515132"/>
            <a:ext cx="2819653" cy="720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34"/>
              </a:lnSpc>
              <a:spcBef>
                <a:spcPct val="0"/>
              </a:spcBef>
            </a:pPr>
            <a:r>
              <a:rPr lang="en-US" sz="4382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电话权限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9237" y="7179493"/>
            <a:ext cx="2819653" cy="720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34"/>
              </a:lnSpc>
              <a:spcBef>
                <a:spcPct val="0"/>
              </a:spcBef>
            </a:pPr>
            <a:r>
              <a:rPr lang="en-US" sz="4382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短信权限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9237" y="8508214"/>
            <a:ext cx="2819653" cy="720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34"/>
              </a:lnSpc>
              <a:spcBef>
                <a:spcPct val="0"/>
              </a:spcBef>
            </a:pPr>
            <a:r>
              <a:rPr lang="en-US" sz="4382" b="1" dirty="0" err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网络权限</a:t>
            </a:r>
            <a:endParaRPr lang="en-US" sz="4382" b="1" dirty="0">
              <a:solidFill>
                <a:srgbClr val="000000"/>
              </a:solidFill>
              <a:latin typeface="思源黑体 Bold"/>
              <a:ea typeface="思源黑体 Bold"/>
              <a:cs typeface="思源黑体 Bold"/>
              <a:sym typeface="思源黑体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29237" y="7843853"/>
            <a:ext cx="2819653" cy="720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34"/>
              </a:lnSpc>
              <a:spcBef>
                <a:spcPct val="0"/>
              </a:spcBef>
            </a:pPr>
            <a:r>
              <a:rPr lang="en-US" sz="4382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视频权限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C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6527" y="1477440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4794629" y="1477440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2" y="0"/>
                </a:lnTo>
                <a:lnTo>
                  <a:pt x="286063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3365264" y="1028700"/>
            <a:ext cx="11301259" cy="5043187"/>
          </a:xfrm>
          <a:custGeom>
            <a:avLst/>
            <a:gdLst/>
            <a:ahLst/>
            <a:cxnLst/>
            <a:rect l="l" t="t" r="r" b="b"/>
            <a:pathLst>
              <a:path w="11301259" h="5043187">
                <a:moveTo>
                  <a:pt x="0" y="0"/>
                </a:moveTo>
                <a:lnTo>
                  <a:pt x="11301259" y="0"/>
                </a:lnTo>
                <a:lnTo>
                  <a:pt x="11301259" y="5043187"/>
                </a:lnTo>
                <a:lnTo>
                  <a:pt x="0" y="5043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76527" y="8099452"/>
            <a:ext cx="2860631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拨打电话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94629" y="8099452"/>
            <a:ext cx="2860631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sz="4627" b="1">
                <a:solidFill>
                  <a:srgbClr val="000000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发送短信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63</Words>
  <Application>Microsoft Office PowerPoint</Application>
  <PresentationFormat>自定义</PresentationFormat>
  <Paragraphs>44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字由点字倔强黑</vt:lpstr>
      <vt:lpstr>思源黑体 Bold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黄蓝色插画风趣味打工人精彩汇报精神状态PPT模板</dc:title>
  <cp:lastModifiedBy>UP</cp:lastModifiedBy>
  <cp:revision>3</cp:revision>
  <dcterms:created xsi:type="dcterms:W3CDTF">2006-08-16T00:00:00Z</dcterms:created>
  <dcterms:modified xsi:type="dcterms:W3CDTF">2024-11-30T09:24:53Z</dcterms:modified>
  <dc:identifier>DAGX8CQTdco</dc:identifier>
</cp:coreProperties>
</file>